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96" r:id="rId9"/>
    <p:sldId id="265" r:id="rId10"/>
    <p:sldId id="267" r:id="rId11"/>
    <p:sldId id="297" r:id="rId12"/>
    <p:sldId id="266" r:id="rId13"/>
    <p:sldId id="295" r:id="rId14"/>
    <p:sldId id="286" r:id="rId15"/>
    <p:sldId id="293" r:id="rId16"/>
    <p:sldId id="287" r:id="rId17"/>
    <p:sldId id="288" r:id="rId18"/>
    <p:sldId id="289" r:id="rId19"/>
    <p:sldId id="294" r:id="rId20"/>
    <p:sldId id="291" r:id="rId21"/>
    <p:sldId id="292" r:id="rId22"/>
    <p:sldId id="26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0" r:id="rId33"/>
    <p:sldId id="298" r:id="rId34"/>
    <p:sldId id="299" r:id="rId35"/>
    <p:sldId id="257" r:id="rId36"/>
    <p:sldId id="25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723"/>
    <a:srgbClr val="F1ECDF"/>
    <a:srgbClr val="C7B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83" autoAdjust="0"/>
  </p:normalViewPr>
  <p:slideViewPr>
    <p:cSldViewPr>
      <p:cViewPr varScale="1">
        <p:scale>
          <a:sx n="71" d="100"/>
          <a:sy n="71" d="100"/>
        </p:scale>
        <p:origin x="-178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E1AD5-FBF8-4B93-AD0D-48E08AF12E8D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80FDE-CBF8-4F0B-95D6-E6D3AB52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CRESCIMENTO</a:t>
            </a:r>
            <a:r>
              <a:rPr lang="pt-BR" baseline="0" dirty="0" smtClean="0"/>
              <a:t> DA PESQUISA</a:t>
            </a:r>
          </a:p>
          <a:p>
            <a:r>
              <a:rPr lang="pt-BR" baseline="0" dirty="0" smtClean="0"/>
              <a:t>NECESSIDADE DE FERRAMENTAS DE ANÁLISE E MÉTRICAS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DE COMO É FEITO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4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DESTACAR CURRICULOS, E RELAÇÕES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4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QUE QUE O SISTEMA FAZ</a:t>
            </a:r>
            <a:r>
              <a:rPr lang="en-US" dirty="0" smtClean="0"/>
              <a:t>?</a:t>
            </a:r>
            <a:r>
              <a:rPr lang="en-US" baseline="0" dirty="0" smtClean="0"/>
              <a:t> EXPLICAR A ID</a:t>
            </a:r>
            <a:r>
              <a:rPr lang="pt-BR" baseline="0" dirty="0" smtClean="0"/>
              <a:t>ÉIA GERAL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92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Titulo</a:t>
            </a:r>
            <a:r>
              <a:rPr lang="en-US" dirty="0" smtClean="0"/>
              <a:t> </a:t>
            </a:r>
            <a:r>
              <a:rPr lang="en-US" dirty="0" err="1" smtClean="0"/>
              <a:t>evento</a:t>
            </a:r>
            <a:r>
              <a:rPr lang="en-US" dirty="0" smtClean="0"/>
              <a:t> </a:t>
            </a:r>
            <a:r>
              <a:rPr lang="en-US" baseline="0" dirty="0" smtClean="0"/>
              <a:t> - </a:t>
            </a:r>
            <a:r>
              <a:rPr lang="en-US" dirty="0" err="1" smtClean="0"/>
              <a:t>Tabela</a:t>
            </a:r>
            <a:r>
              <a:rPr lang="en-US" dirty="0" smtClean="0"/>
              <a:t> de </a:t>
            </a:r>
            <a:r>
              <a:rPr lang="en-US" dirty="0" err="1" smtClean="0"/>
              <a:t>qualis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99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CUIDAR O TEMPO PARA A APRESENTAÇÃO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7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CHEGAMOS - </a:t>
            </a:r>
            <a:r>
              <a:rPr lang="pt-BR" dirty="0" smtClean="0"/>
              <a:t>CONCLUSAO </a:t>
            </a:r>
          </a:p>
          <a:p>
            <a:r>
              <a:rPr lang="pt-BR" dirty="0" smtClean="0"/>
              <a:t>OBJETIVO ALCANÇADO</a:t>
            </a:r>
          </a:p>
          <a:p>
            <a:r>
              <a:rPr lang="pt-BR" dirty="0" smtClean="0"/>
              <a:t>EXPLICAR</a:t>
            </a:r>
            <a:r>
              <a:rPr lang="pt-BR" baseline="0" dirty="0" smtClean="0"/>
              <a:t> O FUNCIONAMENTO DA APLICAÇÃO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2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BUSCA POR SEMELHANÇA NO NOME</a:t>
            </a:r>
          </a:p>
          <a:p>
            <a:r>
              <a:rPr lang="pt-BR" dirty="0" smtClean="0"/>
              <a:t>GRÁFICO DE COAUTORIA – GRAFOS</a:t>
            </a:r>
          </a:p>
          <a:p>
            <a:r>
              <a:rPr lang="pt-BR" dirty="0" smtClean="0"/>
              <a:t>PESQUISA POR CLIQUE –</a:t>
            </a:r>
            <a:r>
              <a:rPr lang="pt-BR" baseline="0" dirty="0" smtClean="0"/>
              <a:t> GRUPOS ALTAMENTE COESOS</a:t>
            </a:r>
          </a:p>
          <a:p>
            <a:endParaRPr lang="pt-BR" baseline="0" dirty="0" smtClean="0"/>
          </a:p>
          <a:p>
            <a:r>
              <a:rPr lang="pt-BR" baseline="0" dirty="0" smtClean="0"/>
              <a:t>FACILITAR A ATUALIZAÇÃO – POR LOTE OU BUSCA AUTOMATICA (WEB SERVICE)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IMPORTANCIA DE SÃO PAULO</a:t>
            </a:r>
            <a:r>
              <a:rPr lang="en-US" baseline="0" dirty="0" smtClean="0"/>
              <a:t> &gt; MEXICO + ARGENTINA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4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GRÁFICO EXPONENCIAL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IMPORTANCIA DO INSTITUTO</a:t>
            </a:r>
          </a:p>
          <a:p>
            <a:r>
              <a:rPr lang="pt-BR" dirty="0" smtClean="0"/>
              <a:t>VARIEDADE</a:t>
            </a:r>
            <a:r>
              <a:rPr lang="pt-BR" baseline="0" dirty="0" smtClean="0"/>
              <a:t> DE ÁREAS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MUITAS PUBLICAÇÕES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LICENCIATURA + PESQUISA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4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REUNIÕES</a:t>
            </a:r>
          </a:p>
          <a:p>
            <a:r>
              <a:rPr lang="pt-BR" dirty="0" smtClean="0"/>
              <a:t>WIVES</a:t>
            </a:r>
            <a:r>
              <a:rPr lang="pt-BR" baseline="0" dirty="0" smtClean="0"/>
              <a:t> ERA MEU CLIENTE</a:t>
            </a:r>
          </a:p>
          <a:p>
            <a:r>
              <a:rPr lang="pt-BR" baseline="0" dirty="0" smtClean="0"/>
              <a:t>PREVISAO DE ENTREGA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 OCORRIAM</a:t>
            </a:r>
            <a:r>
              <a:rPr lang="pt-BR" baseline="0" dirty="0" smtClean="0"/>
              <a:t> AS ENTREGAS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0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MAIS FÁCIL MANUTENÇÃO</a:t>
            </a:r>
            <a:r>
              <a:rPr lang="pt-BR" baseline="0" dirty="0" smtClean="0"/>
              <a:t> COM MVC</a:t>
            </a:r>
          </a:p>
          <a:p>
            <a:r>
              <a:rPr lang="pt-BR" baseline="0" dirty="0" smtClean="0"/>
              <a:t>POSSÍVEL FORNECER PARA OUTROS USUÁRIOS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LINQ – SUPORTE A NÍVEL DE LINGUAGEM</a:t>
            </a:r>
          </a:p>
          <a:p>
            <a:r>
              <a:rPr lang="pt-BR" dirty="0" smtClean="0"/>
              <a:t>FALAR SOBRE BANCO</a:t>
            </a:r>
            <a:r>
              <a:rPr lang="pt-BR" baseline="0" dirty="0" smtClean="0"/>
              <a:t> DE DADOS DE XML -  MELHOR POREM MAIS LENTO PARA MIM</a:t>
            </a:r>
          </a:p>
          <a:p>
            <a:r>
              <a:rPr lang="pt-BR" baseline="0" dirty="0" smtClean="0"/>
              <a:t>JQUERY</a:t>
            </a:r>
          </a:p>
          <a:p>
            <a:r>
              <a:rPr lang="pt-BR" baseline="0" dirty="0" smtClean="0"/>
              <a:t>GOOGLE CHARTS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32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</a:t>
            </a:r>
            <a:r>
              <a:rPr lang="pt-BR" baseline="0" dirty="0" smtClean="0"/>
              <a:t> SERÁ FEITA AS PESQUISAS</a:t>
            </a:r>
          </a:p>
          <a:p>
            <a:r>
              <a:rPr lang="pt-BR" dirty="0" smtClean="0"/>
              <a:t>CURRICULO FICARA NO BANCO DE DADOS 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80FDE-CBF8-4F0B-95D6-E6D3AB52E1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rgbClr val="F58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872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rgbClr val="C7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45720" indent="0"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rgbClr val="F58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rgbClr val="C7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D21358AA-F1E1-458C-9E9D-2FAE9E19920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356186" y="4470272"/>
            <a:ext cx="3352800" cy="40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94C267C4-8681-4680-93E8-B8FB3A4594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9144000" cy="6858000"/>
          </a:xfrm>
          <a:solidFill>
            <a:srgbClr val="F58723"/>
          </a:solidFill>
          <a:ln>
            <a:solidFill>
              <a:srgbClr val="F1ECDF"/>
            </a:solidFill>
          </a:ln>
        </p:spPr>
        <p:txBody>
          <a:bodyPr/>
          <a:lstStyle>
            <a:lvl1pPr marL="4572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7950" y="6308725"/>
            <a:ext cx="2663825" cy="433388"/>
          </a:xfrm>
        </p:spPr>
        <p:txBody>
          <a:bodyPr/>
          <a:lstStyle>
            <a:lvl1pPr marL="45720" indent="0">
              <a:buNone/>
              <a:defRPr/>
            </a:lvl1pPr>
          </a:lstStyle>
          <a:p>
            <a:pPr lvl="0"/>
            <a:r>
              <a:rPr lang="en-US" dirty="0" err="1" smtClean="0"/>
              <a:t>Fonte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1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rgbClr val="C7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7BA9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rgbClr val="F58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0272" y="3645024"/>
            <a:ext cx="1981200" cy="1828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Jean Lucas de Oliveira </a:t>
            </a:r>
            <a:r>
              <a:rPr lang="en-US" sz="2000" dirty="0" smtClean="0"/>
              <a:t>Lima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Leandro Krug Wives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pt-BR" sz="3600" dirty="0"/>
              <a:t> </a:t>
            </a:r>
            <a:r>
              <a:rPr lang="pt-BR" sz="3600" b="1" dirty="0"/>
              <a:t>Ferramenta para análise de produção científica: estudo de caso no </a:t>
            </a:r>
            <a:r>
              <a:rPr lang="pt-BR" sz="3600" b="1" dirty="0" smtClean="0"/>
              <a:t>Instituto </a:t>
            </a:r>
            <a:r>
              <a:rPr lang="pt-BR" sz="3600" b="1" dirty="0"/>
              <a:t>de Informática da UFRGS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03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-32375" y="0"/>
            <a:ext cx="9144000" cy="6858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" y="688136"/>
            <a:ext cx="3317704" cy="1459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" y="2828201"/>
            <a:ext cx="3317704" cy="2488278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99" y="688136"/>
            <a:ext cx="5078139" cy="462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441340"/>
            <a:ext cx="2280322" cy="20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788035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7874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9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Modelagem</a:t>
            </a:r>
            <a:r>
              <a:rPr lang="en-US" dirty="0" smtClean="0"/>
              <a:t> banco de dados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7" y="1844824"/>
            <a:ext cx="8676456" cy="46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0" y="1772816"/>
            <a:ext cx="7272808" cy="48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Pesquisadores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3" y="2132856"/>
            <a:ext cx="5220153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Pesquisadores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88" y="2708920"/>
            <a:ext cx="3833192" cy="30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88" y="2780928"/>
            <a:ext cx="589839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7653"/>
            <a:ext cx="5399087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3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pt-BR" dirty="0" smtClean="0"/>
              <a:t>área de 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16" y="3068960"/>
            <a:ext cx="2865368" cy="15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pt-BR" dirty="0" smtClean="0"/>
              <a:t>área de 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6" y="3645024"/>
            <a:ext cx="5624048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820472" cy="62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2" y="1844824"/>
            <a:ext cx="8260796" cy="4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43277"/>
            <a:ext cx="6480720" cy="50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51084"/>
            <a:ext cx="7465240" cy="48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790262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6696744" cy="46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9" y="1783235"/>
            <a:ext cx="7044235" cy="48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6934512" cy="47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2" y="1844824"/>
            <a:ext cx="8009315" cy="46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658053"/>
            <a:ext cx="6552728" cy="50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r>
              <a:rPr lang="en-US" dirty="0" smtClean="0"/>
              <a:t>- </a:t>
            </a:r>
            <a:r>
              <a:rPr lang="en-US" dirty="0" err="1" smtClean="0"/>
              <a:t>Completo</a:t>
            </a:r>
            <a:r>
              <a:rPr lang="en-US" dirty="0" smtClean="0"/>
              <a:t>/</a:t>
            </a:r>
            <a:r>
              <a:rPr lang="en-US" dirty="0" err="1" smtClean="0"/>
              <a:t>resumo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696744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0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sz="1200" dirty="0" smtClean="0"/>
              <a:t>Fonte</a:t>
            </a:r>
            <a:r>
              <a:rPr lang="en-US" sz="1200" dirty="0" smtClean="0"/>
              <a:t>: FAPESQ</a:t>
            </a:r>
            <a:endParaRPr lang="pt-BR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r>
              <a:rPr lang="en-US" dirty="0" smtClean="0"/>
              <a:t>- </a:t>
            </a:r>
            <a:r>
              <a:rPr lang="en-US" dirty="0" err="1" smtClean="0"/>
              <a:t>artigo</a:t>
            </a:r>
            <a:r>
              <a:rPr lang="en-US" dirty="0" smtClean="0"/>
              <a:t>/</a:t>
            </a:r>
            <a:r>
              <a:rPr lang="en-US" dirty="0" err="1" smtClean="0"/>
              <a:t>completo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720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0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Tela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" y="1839126"/>
            <a:ext cx="7154734" cy="46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0342"/>
            <a:ext cx="8096753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" y="174441"/>
            <a:ext cx="8748464" cy="65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45720" indent="0">
              <a:buNone/>
            </a:pPr>
            <a:endParaRPr lang="pt-BR" dirty="0" smtClean="0"/>
          </a:p>
          <a:p>
            <a:pPr marL="45720" indent="0">
              <a:buNone/>
            </a:pP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pt-BR" dirty="0" smtClean="0"/>
              <a:t>úvidas?	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0808"/>
            <a:ext cx="5995764" cy="48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Jean Lucas de Oliveira Lima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pt-BR" sz="3600" dirty="0"/>
              <a:t> </a:t>
            </a:r>
            <a:r>
              <a:rPr lang="pt-BR" sz="3600" b="1" dirty="0"/>
              <a:t>Ferramenta para análise de produção científica: estudo de caso no Instituo de Informática da UFRGS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708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endParaRPr lang="pt-BR" sz="1400" dirty="0" smtClean="0"/>
          </a:p>
          <a:p>
            <a:r>
              <a:rPr lang="pt-BR" sz="1400" dirty="0" smtClean="0"/>
              <a:t>Fonte</a:t>
            </a:r>
            <a:r>
              <a:rPr lang="en-US" sz="1400" dirty="0"/>
              <a:t>: FAPESQ</a:t>
            </a:r>
            <a:endParaRPr lang="pt-BR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30" y="1607662"/>
            <a:ext cx="5288739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14" y="1234440"/>
            <a:ext cx="662757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626"/>
            <a:ext cx="9144000" cy="62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08" y="1051560"/>
            <a:ext cx="535838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768850" cy="250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11632"/>
            <a:ext cx="41687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2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39"/>
            <a:ext cx="2736304" cy="2610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520" y="188640"/>
            <a:ext cx="2731368" cy="261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35006"/>
            <a:ext cx="7236296" cy="28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613</TotalTime>
  <Words>282</Words>
  <Application>Microsoft Office PowerPoint</Application>
  <PresentationFormat>On-screen Show (4:3)</PresentationFormat>
  <Paragraphs>115</Paragraphs>
  <Slides>36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Grid</vt:lpstr>
      <vt:lpstr>   Ferramenta para análise de produção científica: estudo de caso no Instituto de Informática da UFRGS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Modelagem banco de dados</vt:lpstr>
      <vt:lpstr>Tela inicial</vt:lpstr>
      <vt:lpstr>Tela de Pesquisadores</vt:lpstr>
      <vt:lpstr>Tela de Pesquisadores</vt:lpstr>
      <vt:lpstr>Tela Grupo de pesquisa</vt:lpstr>
      <vt:lpstr>Tela Grupo de pesquisa</vt:lpstr>
      <vt:lpstr>Tela área de pesquisa</vt:lpstr>
      <vt:lpstr>Tela área de pesquisa</vt:lpstr>
      <vt:lpstr>Tela Linha de pesquisa</vt:lpstr>
      <vt:lpstr>Tela linha de pesquisa</vt:lpstr>
      <vt:lpstr>Tela de Pesquisa</vt:lpstr>
      <vt:lpstr>Tela de Pesquisa</vt:lpstr>
      <vt:lpstr>Tela de Pesquisa</vt:lpstr>
      <vt:lpstr>Tela de Pesquisa</vt:lpstr>
      <vt:lpstr>Tela de Pesquisa</vt:lpstr>
      <vt:lpstr>Tela de Pesquisa</vt:lpstr>
      <vt:lpstr>Tela de Pesquisa</vt:lpstr>
      <vt:lpstr>Tela de Pesquisa- Completo/resumo</vt:lpstr>
      <vt:lpstr>Tela de Pesquisa- artigo/completo</vt:lpstr>
      <vt:lpstr>Tela de Pesquisa</vt:lpstr>
      <vt:lpstr>PowerPoint Presentation</vt:lpstr>
      <vt:lpstr>PowerPoint Presentation</vt:lpstr>
      <vt:lpstr>PowerPoint Presentation</vt:lpstr>
      <vt:lpstr>Dúvidas? </vt:lpstr>
      <vt:lpstr>   Ferramenta para análise de produção científica: estudo de caso no Instituo de Informática da UFRGS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Lucas</dc:creator>
  <cp:lastModifiedBy>Jean Lucas</cp:lastModifiedBy>
  <cp:revision>24</cp:revision>
  <dcterms:created xsi:type="dcterms:W3CDTF">2014-07-16T00:49:54Z</dcterms:created>
  <dcterms:modified xsi:type="dcterms:W3CDTF">2014-07-17T02:02:23Z</dcterms:modified>
</cp:coreProperties>
</file>